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91984-5D1E-4378-A52C-94DCBE94EF2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E4BC5-8258-4BB9-AF26-F10E93A1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71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390-204D-4200-8D55-18A278444F46}" type="datetime1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6F1F0-7E94-4066-9F1F-6DF74EC88DD8}" type="datetime1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1F0F-56BB-4F0B-9674-5EC83A78A898}" type="datetime1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2698-4E15-4ED7-8AA5-9DBA7FFFB8ED}" type="datetime1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2C93-DEC1-44A7-9E35-F5807C47FAC7}" type="datetime1">
              <a:rPr lang="en-US" smtClean="0"/>
              <a:t>11/26/2022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C8213-0397-426D-A1A3-DF45247D50C1}" type="datetime1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868-08E2-4717-AD02-30B7A3AF9BB4}" type="datetime1">
              <a:rPr lang="en-US" smtClean="0"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2149-7D52-4F81-9036-80DBBBE1CCA9}" type="datetime1">
              <a:rPr lang="en-US" smtClean="0"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AEA5-742C-4D8E-8D1C-CA02BFEA2BB2}" type="datetime1">
              <a:rPr lang="en-US" smtClean="0"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3F54-041D-47AB-97F6-CAE12E1F8C42}" type="datetime1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B561-072D-4D9A-8A0F-B8DDB6418D1F}" type="datetime1">
              <a:rPr lang="en-US" smtClean="0"/>
              <a:t>11/26/2022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0B8699F-EF68-4C33-B4C7-7A1E791E647A}" type="datetime1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Muhammad Irfan Habibi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103CBD3-8F00-471D-9A03-2BC98B5A19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12976"/>
            <a:ext cx="6629400" cy="1219201"/>
          </a:xfrm>
        </p:spPr>
        <p:txBody>
          <a:bodyPr/>
          <a:lstStyle/>
          <a:p>
            <a:r>
              <a:rPr lang="en-US" sz="3200" b="1" dirty="0" err="1"/>
              <a:t>Administrasi</a:t>
            </a:r>
            <a:r>
              <a:rPr lang="en-US" sz="3200" b="1" dirty="0"/>
              <a:t> </a:t>
            </a:r>
            <a:r>
              <a:rPr lang="en-US" sz="3200" b="1" dirty="0" err="1"/>
              <a:t>Sistem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</a:t>
            </a:r>
            <a:r>
              <a:rPr lang="en-US" sz="3200" b="1" dirty="0" err="1"/>
              <a:t>Layanan</a:t>
            </a:r>
            <a:r>
              <a:rPr lang="en-US" sz="3200" b="1" dirty="0"/>
              <a:t> </a:t>
            </a:r>
            <a:r>
              <a:rPr lang="en-US" sz="3200" b="1" dirty="0" err="1"/>
              <a:t>Infrastruktur</a:t>
            </a:r>
            <a:r>
              <a:rPr lang="en-US" sz="3200" b="1" dirty="0"/>
              <a:t> TI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2805" y="4634143"/>
            <a:ext cx="6553200" cy="457200"/>
          </a:xfrm>
        </p:spPr>
        <p:txBody>
          <a:bodyPr/>
          <a:lstStyle/>
          <a:p>
            <a:r>
              <a:rPr lang="en-US" dirty="0" smtClean="0"/>
              <a:t>PELATIHAN IT – LEVEL DASAR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9908" y="6356350"/>
            <a:ext cx="4904184" cy="365125"/>
          </a:xfrm>
        </p:spPr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Irfan</a:t>
            </a:r>
            <a:r>
              <a:rPr lang="en-US" dirty="0" smtClean="0"/>
              <a:t> </a:t>
            </a:r>
            <a:r>
              <a:rPr lang="en-US" dirty="0" err="1" smtClean="0"/>
              <a:t>Habibi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Nahdlatul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Cirebon</a:t>
            </a:r>
            <a:endParaRPr lang="en-US" dirty="0"/>
          </a:p>
        </p:txBody>
      </p:sp>
      <p:pic>
        <p:nvPicPr>
          <p:cNvPr id="1028" name="Picture 4" descr="D:\Muhammad Irfan Habibi\12 UPAMI\01 Fakultas Informatika dan Ilmu Komunikasi\Karir UNU Cirebon\Logo UNU C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006" y="221254"/>
            <a:ext cx="2515989" cy="2441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3"/>
          <p:cNvSpPr txBox="1">
            <a:spLocks/>
          </p:cNvSpPr>
          <p:nvPr/>
        </p:nvSpPr>
        <p:spPr>
          <a:xfrm>
            <a:off x="1295400" y="5708104"/>
            <a:ext cx="65532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solidFill>
                  <a:srgbClr val="FFFF00"/>
                </a:solidFill>
              </a:rPr>
              <a:t>Materi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lengkap</a:t>
            </a:r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www.masirfan.unucirebon.ac.id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17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POKOK BAHASAN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Apa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itu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Administrasi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?</a:t>
            </a:r>
          </a:p>
          <a:p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Jaringan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Infrastruktur</a:t>
            </a:r>
            <a:endParaRPr lang="en-US" sz="3200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Perangkat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Lunak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Platform</a:t>
            </a:r>
          </a:p>
          <a:p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Direktori</a:t>
            </a:r>
            <a:endParaRPr lang="en-US" sz="3200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Pemulihan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&amp;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Data</a:t>
            </a:r>
          </a:p>
          <a:p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Proyek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Akhir</a:t>
            </a:r>
            <a:endParaRPr lang="en-US" sz="3200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9908" y="6356350"/>
            <a:ext cx="4904184" cy="365125"/>
          </a:xfrm>
        </p:spPr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Irfan</a:t>
            </a:r>
            <a:r>
              <a:rPr lang="en-US" dirty="0" smtClean="0"/>
              <a:t> </a:t>
            </a:r>
            <a:r>
              <a:rPr lang="en-US" dirty="0" err="1" smtClean="0"/>
              <a:t>Habibi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Nahdlatul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Cirebon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8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Apa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itu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Administrasi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Sistem</a:t>
            </a:r>
            <a:r>
              <a:rPr lang="en-US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3200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Kita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membahas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dasar-dasar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administrasi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Kami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membahas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kebijakan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organisasi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infrastruktur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TI,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penyediaan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pengguna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perangkat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keras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pemeliharaan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rutin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pemecahan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masalah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pengelolaan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potensi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masalah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Di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akhir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modul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memahami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tanggung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jawab</a:t>
            </a:r>
            <a:r>
              <a:rPr lang="en-US" sz="32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Administrator </a:t>
            </a:r>
            <a:r>
              <a:rPr lang="en-US" sz="32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sz="3200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9908" y="6356350"/>
            <a:ext cx="4904184" cy="365125"/>
          </a:xfrm>
        </p:spPr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Irfan</a:t>
            </a:r>
            <a:r>
              <a:rPr lang="en-US" dirty="0" smtClean="0"/>
              <a:t> </a:t>
            </a:r>
            <a:r>
              <a:rPr lang="en-US" dirty="0" err="1" smtClean="0"/>
              <a:t>Habibi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Nahdlatul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Cirebon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Layanan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Jaringan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Infrastruktur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Kami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membahas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apa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itu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infrastruktur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TI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apa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perannya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administrasi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Kita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juga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tentang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operasi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server,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virtualisasi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jaringan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DNS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web,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cara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memecahkan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masalah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jaringan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Di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akhir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modul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mengetahui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infrastruktur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TI paling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umum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temui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saat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menangani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tugas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administrasi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9908" y="6356350"/>
            <a:ext cx="4904184" cy="365125"/>
          </a:xfrm>
        </p:spPr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Irfan</a:t>
            </a:r>
            <a:r>
              <a:rPr lang="en-US" dirty="0" smtClean="0"/>
              <a:t> </a:t>
            </a:r>
            <a:r>
              <a:rPr lang="en-US" dirty="0" err="1" smtClean="0"/>
              <a:t>Habibi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Nahdlatul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Cirebon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Perangkat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Lunak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Layanan</a:t>
            </a:r>
            <a:r>
              <a:rPr lang="en-US" b="1" dirty="0">
                <a:solidFill>
                  <a:schemeClr val="bg1"/>
                </a:solidFill>
              </a:rPr>
              <a:t>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Di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minggu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ketiga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kursus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kita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mempelajari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perangkat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lunak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platform. Kami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membahas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jenis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perangkat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lunak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platform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apa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mungkin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temui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teknologi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cara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mengelolanya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Kita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mempelajari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cara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mengonfigurasi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email,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keamanan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file,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cetak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platform. Kami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mencari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cara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memecahkan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masalah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platform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masalah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umum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harus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diwaspadai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Di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akhir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modul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memahami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cara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menyiapkan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mengelola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infrastruktur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TI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membantu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bisnis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produktif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menjaga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keamanan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informasi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mengirimkan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aplikasi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penggunanya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9908" y="6356350"/>
            <a:ext cx="4904184" cy="365125"/>
          </a:xfrm>
        </p:spPr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Irfan</a:t>
            </a:r>
            <a:r>
              <a:rPr lang="en-US" dirty="0" smtClean="0"/>
              <a:t> </a:t>
            </a:r>
            <a:r>
              <a:rPr lang="en-US" dirty="0" err="1" smtClean="0"/>
              <a:t>Habibi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Nahdlatul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Cirebon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Layanan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Direktori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2800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Kami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membahas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cara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kerja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dua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layanan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direktori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paling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populer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Active Directory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OpenLDAP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Kita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menjelajahi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konsep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manajemen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terpusat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bagaimana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hal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dapat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membantu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SysAdmin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mempertahankan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mendukung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semua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bagian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infrastruktur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TI yang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berbeda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Di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akhir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modul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mengetahui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cara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menambahkan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pengguna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kata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sandi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menggunakan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kebijakan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grup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di Active Directory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OpenLDAP</a:t>
            </a:r>
            <a:r>
              <a:rPr lang="en-US" sz="28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9908" y="6356350"/>
            <a:ext cx="4904184" cy="365125"/>
          </a:xfrm>
        </p:spPr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Irfan</a:t>
            </a:r>
            <a:r>
              <a:rPr lang="en-US" dirty="0" smtClean="0"/>
              <a:t> </a:t>
            </a:r>
            <a:r>
              <a:rPr lang="en-US" dirty="0" err="1" smtClean="0"/>
              <a:t>Habibi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Nahdlatul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Cirebon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Pemulihan</a:t>
            </a:r>
            <a:r>
              <a:rPr lang="en-US" b="1" dirty="0">
                <a:solidFill>
                  <a:schemeClr val="bg1"/>
                </a:solidFill>
              </a:rPr>
              <a:t> &amp; </a:t>
            </a:r>
            <a:r>
              <a:rPr lang="en-US" b="1" dirty="0" err="1">
                <a:solidFill>
                  <a:schemeClr val="bg1"/>
                </a:solidFill>
              </a:rPr>
              <a:t>Pencadangan</a:t>
            </a:r>
            <a:r>
              <a:rPr lang="en-US" b="1" dirty="0">
                <a:solidFill>
                  <a:schemeClr val="bg1"/>
                </a:solidFill>
              </a:rPr>
              <a:t>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Di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minggu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kelima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kursus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kita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tentang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pemulihan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data.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teknologi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apa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pun,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penting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mengetahui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cara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mencadangkan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memulihkan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data —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bahkan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lebih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penting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lagi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administrasi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Kita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juga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tentang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praktik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umum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perusahaan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seperti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merancang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rencana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pemulihan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bencana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menulis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dokumentasi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post-mortem. Di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akhir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modul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mengetahui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timbal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balik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antara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di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tempat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di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luar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situs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memahami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nilai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pentingnya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pengujian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pemulihan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mengetahui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opsi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berbeda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data (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serta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risikonya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memahami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tujuan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isi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rencana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pemulihan</a:t>
            </a:r>
            <a:r>
              <a:rPr lang="en-US" sz="23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bencana</a:t>
            </a:r>
            <a:endParaRPr lang="en-US" sz="2300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9908" y="6356350"/>
            <a:ext cx="4904184" cy="365125"/>
          </a:xfrm>
        </p:spPr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Irfan</a:t>
            </a:r>
            <a:r>
              <a:rPr lang="en-US" dirty="0" smtClean="0"/>
              <a:t> </a:t>
            </a:r>
            <a:r>
              <a:rPr lang="en-US" dirty="0" err="1" smtClean="0"/>
              <a:t>Habibi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Nahdlatul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Cirebon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Proyek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Akhir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Minggu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terakhir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kursus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didedikasikan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tugas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akhir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tugas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akhir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menerapkan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semua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keterampilan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telah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pelajari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kursus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dengan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memberikan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konsultasi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administrasi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menilai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infrastruktur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TI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tiga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perusahaan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fiktif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(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namun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sangat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nyata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!)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memberikan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rekomendasi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saran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tentang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cara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mendukung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infrastruktur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TI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mereka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 Di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akhir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proyek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Anda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akan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mendemonstrasikan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keterampilan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teknik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pemecahan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masalah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SysAdmin</a:t>
            </a:r>
            <a:r>
              <a:rPr lang="en-US" sz="27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9908" y="6356350"/>
            <a:ext cx="4904184" cy="365125"/>
          </a:xfrm>
        </p:spPr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Irfan</a:t>
            </a:r>
            <a:r>
              <a:rPr lang="en-US" dirty="0" smtClean="0"/>
              <a:t> </a:t>
            </a:r>
            <a:r>
              <a:rPr lang="en-US" dirty="0" err="1" smtClean="0"/>
              <a:t>Habibi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Nahdlatul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Cirebon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ALHAMDULILLAH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MOHON DIMAAFKAN JIKA ADA KESALAHAN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TERIMAKASIH</a:t>
            </a:r>
          </a:p>
          <a:p>
            <a:pPr marL="114300" indent="0" algn="ctr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Muhammad </a:t>
            </a:r>
            <a:r>
              <a:rPr lang="en-US" b="1" dirty="0" err="1" smtClean="0">
                <a:solidFill>
                  <a:schemeClr val="bg1"/>
                </a:solidFill>
              </a:rPr>
              <a:t>Irfan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Habibi</a:t>
            </a:r>
            <a:endParaRPr lang="en-US" b="1" dirty="0" smtClean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D:\Muhammad Irfan Habibi\12 UPAMI\01 Fakultas Informatika dan Ilmu Komunikasi\Karir UNU Cirebon\Banner Filkom UNU Cirebon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2708920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9908" y="6356350"/>
            <a:ext cx="4904184" cy="365125"/>
          </a:xfrm>
        </p:spPr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Irfan</a:t>
            </a:r>
            <a:r>
              <a:rPr lang="en-US" dirty="0" smtClean="0"/>
              <a:t> </a:t>
            </a:r>
            <a:r>
              <a:rPr lang="en-US" dirty="0" err="1" smtClean="0"/>
              <a:t>Habibi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Nahdlatul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Cirebon</a:t>
            </a:r>
            <a:endParaRPr lang="en-US" dirty="0"/>
          </a:p>
        </p:txBody>
      </p:sp>
      <p:sp>
        <p:nvSpPr>
          <p:cNvPr id="7" name="Subtitle 3"/>
          <p:cNvSpPr txBox="1">
            <a:spLocks/>
          </p:cNvSpPr>
          <p:nvPr/>
        </p:nvSpPr>
        <p:spPr>
          <a:xfrm>
            <a:off x="215516" y="5805264"/>
            <a:ext cx="8712968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</a:rPr>
              <a:t>www.masirfan.unucirebon.ac.id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1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87</TotalTime>
  <Words>601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Administrasi Sistem dan Layanan Infrastruktur TI</vt:lpstr>
      <vt:lpstr>POKOK BAHASAN</vt:lpstr>
      <vt:lpstr>Apa itu Administrasi Sistem?</vt:lpstr>
      <vt:lpstr>Layanan Jaringan dan Infrastruktur</vt:lpstr>
      <vt:lpstr>Perangkat Lunak dan Layanan Platform</vt:lpstr>
      <vt:lpstr>Layanan Direktori</vt:lpstr>
      <vt:lpstr>Pemulihan &amp; Pencadangan Data</vt:lpstr>
      <vt:lpstr>Proyek Akhir</vt:lpstr>
      <vt:lpstr>ALHAMDULILLAH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BASIS DATA</dc:title>
  <dc:creator>H. Moh Masnun</dc:creator>
  <cp:lastModifiedBy>H. Moh Masnun</cp:lastModifiedBy>
  <cp:revision>14</cp:revision>
  <dcterms:created xsi:type="dcterms:W3CDTF">2022-09-12T03:29:08Z</dcterms:created>
  <dcterms:modified xsi:type="dcterms:W3CDTF">2022-11-26T01:01:07Z</dcterms:modified>
</cp:coreProperties>
</file>